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>
        <p:scale>
          <a:sx n="121" d="100"/>
          <a:sy n="121" d="100"/>
        </p:scale>
        <p:origin x="1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7426-B0D4-4C49-B088-43A34CD0D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69BC2-4F40-FB41-85C9-1C6B3CA1A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F7D97-64F5-064D-9BE2-7567DDE84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7DD00-A753-3648-AF79-1EB38954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33E3C-6BF6-7548-81BE-A0A92B79B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8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CD7A-CDC0-D740-A6ED-2EE4D050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41B6C-39C0-F84A-96AB-D1C3D2A2D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31F25-B180-DF4E-9144-8013BE35B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4227C-EB59-914F-9072-E9B677616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90309-1E14-2346-843D-6C8F9CA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4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0A529-1834-5A4E-BF99-DF533B81F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61119-3E04-D042-8D2D-553E58A72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940C8-3BE8-C34F-AD76-B185C1AD5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4E07F-23AA-0144-B7EC-766B26EC6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C1A3C-B586-014A-965B-F8DF0083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AD74-74A5-1648-B646-EA3F5DB0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C7A92-62B6-9944-9430-31CDAAFA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4177F-BEB6-654A-84FE-D80D5675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F9EF-441D-804C-BAC5-58B537F4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34AAE-98CC-7342-BDAA-9022C519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6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12A1-64EC-484A-90BA-9A60A5C17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28F87-CB2D-A548-A2FD-79FFC00C4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E2A9F-7AF3-D547-A049-44B6AF0C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CB421-D00F-004E-8DA7-2AD43452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C3993-4D7B-0640-BBF2-332A2A6B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6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84E4-E0A6-3D4A-A066-DA60EAEB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92031-C682-4547-9C70-6B0454BD1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D352C-0045-5E49-8DC2-19D40782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19DCF-1ACE-224E-A40A-5E9B2E72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D2930-9ED4-D14E-B43F-9C77A191F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D8879-4DA3-D94E-9C04-277D3833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9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B587-E5C2-BB49-AC0C-4E112343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AE66A-4B8E-3441-BAF9-BA8EA62DB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086B6-42B3-EA4F-8CAD-94A95E31D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1100E1-C8D6-2549-8BAA-2C31E87CC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A315A9-B8BA-9147-90B8-9EE3F7B5A2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4FB6E-C26D-714F-9EAA-DE9907E7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0B083D-D8C1-7640-B728-108A6258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2C592-D30D-FD42-A6DC-37E75408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53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E17A-5A50-5D48-94C0-8B964117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7C139-C643-0B4B-9119-568F02B4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D1054-9D5C-4B4B-8C9F-4D0247EE3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5A67E-5F6F-E748-BFC1-B1D50A20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7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4CFAF-BFCE-3A4C-9301-511E1BD95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4A3D7-9371-6849-B323-8D14BD13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EF8A9-6F6E-6547-8B9C-C117C88E4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8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BF88-886F-8540-BDA2-D33F43C1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7D36C-3D7D-DD46-A94B-FE6BD2FEB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FB264-734A-5D4A-9809-68D4B2C7F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1C895-79AD-934A-A9AC-52E1E904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BF282-28C6-8E43-BF53-F91FBDFF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874B8-3314-644E-8E3D-1514E812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9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76A7-821C-4F49-849B-5BECA443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0BEA3E-C567-2140-A7EC-CE2858A46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766C2-77DC-B549-846E-9458164D3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3E121-160A-5D46-89C0-4C673D02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85925-5BD0-6840-A7F1-6BA07D96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4BE19-5799-184D-9745-7185341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3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07E53F-8A2C-8144-9A2E-AEA814AE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4A195-9CD5-0D4A-B48C-B7137C0AD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540F4-5594-8546-8B43-6285742EF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AB046-7F9C-4749-AA81-2034943DB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C8E86-35B1-0240-9075-102E7DE32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1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7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7BF9F-9C65-2142-B087-74DC1F9A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2844"/>
            <a:ext cx="5325255" cy="38551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E3FB3EB-A94F-8F41-898C-80285425D9ED}"/>
              </a:ext>
            </a:extLst>
          </p:cNvPr>
          <p:cNvSpPr/>
          <p:nvPr/>
        </p:nvSpPr>
        <p:spPr>
          <a:xfrm>
            <a:off x="1258957" y="3193774"/>
            <a:ext cx="901147" cy="10090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44D801-DB74-FC41-945B-BC7D40F02D9D}"/>
              </a:ext>
            </a:extLst>
          </p:cNvPr>
          <p:cNvGrpSpPr/>
          <p:nvPr/>
        </p:nvGrpSpPr>
        <p:grpSpPr>
          <a:xfrm>
            <a:off x="659840" y="3254086"/>
            <a:ext cx="2002787" cy="922363"/>
            <a:chOff x="5935006" y="3028800"/>
            <a:chExt cx="2002787" cy="922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2671BE-E8FA-FB43-9179-A9B92429C69A}"/>
                </a:ext>
              </a:extLst>
            </p:cNvPr>
            <p:cNvSpPr txBox="1"/>
            <p:nvPr/>
          </p:nvSpPr>
          <p:spPr>
            <a:xfrm>
              <a:off x="6574919" y="3474030"/>
              <a:ext cx="1345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Black male faces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BD3D2E-F69A-5B41-9FA0-53703FC8B32C}"/>
                </a:ext>
              </a:extLst>
            </p:cNvPr>
            <p:cNvSpPr txBox="1"/>
            <p:nvPr/>
          </p:nvSpPr>
          <p:spPr>
            <a:xfrm rot="20009624">
              <a:off x="5935006" y="3126330"/>
              <a:ext cx="9781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Eye fixation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1BF026-30C2-424E-974A-2BCB477CBAE6}"/>
                </a:ext>
              </a:extLst>
            </p:cNvPr>
            <p:cNvSpPr txBox="1"/>
            <p:nvPr/>
          </p:nvSpPr>
          <p:spPr>
            <a:xfrm rot="20009624">
              <a:off x="6264292" y="3028800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Forehead fixation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DD7FBC-91FD-B849-BDE0-DD1DD5AF0419}"/>
                </a:ext>
              </a:extLst>
            </p:cNvPr>
            <p:cNvSpPr txBox="1"/>
            <p:nvPr/>
          </p:nvSpPr>
          <p:spPr>
            <a:xfrm>
              <a:off x="6574919" y="3674164"/>
              <a:ext cx="13628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White male faces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15AAEC-F62B-A241-A1A3-4542E9699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07978">
              <a:off x="5973142" y="3547087"/>
              <a:ext cx="304800" cy="152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2EC597-CEA2-3D45-AF07-9C590E4E2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90846">
              <a:off x="5975980" y="3735022"/>
              <a:ext cx="304800" cy="165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8EB370-6E08-984A-A668-B33F7C2D6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07978">
              <a:off x="6283887" y="3546044"/>
              <a:ext cx="304800" cy="152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89A273-ADA4-AC4A-99F2-428E7A07A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90846">
              <a:off x="6286725" y="3733979"/>
              <a:ext cx="304800" cy="1651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E1CAA42-CE1D-DD4F-BDE9-28A0E7F2D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6580" y="3573644"/>
              <a:ext cx="98232" cy="11651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C4B6552-2D09-5941-88FB-0693B974F3AC}"/>
                </a:ext>
              </a:extLst>
            </p:cNvPr>
            <p:cNvCxnSpPr/>
            <p:nvPr/>
          </p:nvCxnSpPr>
          <p:spPr>
            <a:xfrm flipH="1">
              <a:off x="6380702" y="3790169"/>
              <a:ext cx="98232" cy="11651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32AF05-B1DF-4E4B-B123-C44028721480}"/>
                </a:ext>
              </a:extLst>
            </p:cNvPr>
            <p:cNvCxnSpPr>
              <a:cxnSpLocks/>
            </p:cNvCxnSpPr>
            <p:nvPr/>
          </p:nvCxnSpPr>
          <p:spPr>
            <a:xfrm>
              <a:off x="5999364" y="3525056"/>
              <a:ext cx="0" cy="408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452150-8BEC-2E49-BA6F-D6D4184BA55A}"/>
                </a:ext>
              </a:extLst>
            </p:cNvPr>
            <p:cNvCxnSpPr>
              <a:cxnSpLocks/>
            </p:cNvCxnSpPr>
            <p:nvPr/>
          </p:nvCxnSpPr>
          <p:spPr>
            <a:xfrm>
              <a:off x="6586591" y="3525123"/>
              <a:ext cx="0" cy="4082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CF7DCC-60D3-384F-AF35-D6CB7203F208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90" y="3523817"/>
              <a:ext cx="591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4F5D0B5-6668-3942-9CD6-9F6FF1DCDE75}"/>
                </a:ext>
              </a:extLst>
            </p:cNvPr>
            <p:cNvCxnSpPr>
              <a:cxnSpLocks/>
            </p:cNvCxnSpPr>
            <p:nvPr/>
          </p:nvCxnSpPr>
          <p:spPr>
            <a:xfrm>
              <a:off x="6296266" y="3525056"/>
              <a:ext cx="2014" cy="408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A90A4C-F0C4-374A-A3AF-09C09041CCDA}"/>
                </a:ext>
              </a:extLst>
            </p:cNvPr>
            <p:cNvCxnSpPr>
              <a:cxnSpLocks/>
            </p:cNvCxnSpPr>
            <p:nvPr/>
          </p:nvCxnSpPr>
          <p:spPr>
            <a:xfrm>
              <a:off x="5999269" y="3720667"/>
              <a:ext cx="591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7E0487E-3DE4-E34F-A82A-808EC7A8ED16}"/>
                </a:ext>
              </a:extLst>
            </p:cNvPr>
            <p:cNvCxnSpPr>
              <a:cxnSpLocks/>
            </p:cNvCxnSpPr>
            <p:nvPr/>
          </p:nvCxnSpPr>
          <p:spPr>
            <a:xfrm>
              <a:off x="5999269" y="3933392"/>
              <a:ext cx="591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20BFCDE-18D9-A146-903A-E53F11BF4E81}"/>
              </a:ext>
            </a:extLst>
          </p:cNvPr>
          <p:cNvSpPr/>
          <p:nvPr/>
        </p:nvSpPr>
        <p:spPr>
          <a:xfrm>
            <a:off x="5226483" y="3798930"/>
            <a:ext cx="901147" cy="1023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5F9D2-F1E5-1B44-B0C5-B0255A225B3F}"/>
              </a:ext>
            </a:extLst>
          </p:cNvPr>
          <p:cNvSpPr txBox="1"/>
          <p:nvPr/>
        </p:nvSpPr>
        <p:spPr>
          <a:xfrm>
            <a:off x="1407124" y="2630445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Race categorization task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FDF95F-08E8-D74D-BE9E-A76BAA196FD0}"/>
              </a:ext>
            </a:extLst>
          </p:cNvPr>
          <p:cNvSpPr txBox="1"/>
          <p:nvPr/>
        </p:nvSpPr>
        <p:spPr>
          <a:xfrm>
            <a:off x="11614533" y="14369"/>
            <a:ext cx="53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ED4412-D4FF-E84A-98CD-DE345A1C50E6}"/>
              </a:ext>
            </a:extLst>
          </p:cNvPr>
          <p:cNvSpPr txBox="1"/>
          <p:nvPr/>
        </p:nvSpPr>
        <p:spPr>
          <a:xfrm>
            <a:off x="11424357" y="568367"/>
            <a:ext cx="721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ERP-fix</a:t>
            </a:r>
          </a:p>
        </p:txBody>
      </p:sp>
    </p:spTree>
    <p:extLst>
      <p:ext uri="{BB962C8B-B14F-4D97-AF65-F5344CB8AC3E}">
        <p14:creationId xmlns:p14="http://schemas.microsoft.com/office/powerpoint/2010/main" val="375591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04A90B-8B5E-B54B-8600-F0370DCA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034"/>
            <a:ext cx="5362194" cy="6104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F0A02C-1C02-7A4F-9690-9C6F4FBDA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94" y="753034"/>
            <a:ext cx="5367283" cy="6104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B85900-E311-F045-BE09-ADB9225ACDC6}"/>
              </a:ext>
            </a:extLst>
          </p:cNvPr>
          <p:cNvSpPr txBox="1"/>
          <p:nvPr/>
        </p:nvSpPr>
        <p:spPr>
          <a:xfrm>
            <a:off x="1365353" y="383701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Race categorization task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C78D3-0CB0-6843-9675-D12F261463D2}"/>
              </a:ext>
            </a:extLst>
          </p:cNvPr>
          <p:cNvSpPr txBox="1"/>
          <p:nvPr/>
        </p:nvSpPr>
        <p:spPr>
          <a:xfrm>
            <a:off x="6574919" y="383701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Gender categorization task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A75DD1-0E20-D44E-BC59-6570D0C3C215}"/>
              </a:ext>
            </a:extLst>
          </p:cNvPr>
          <p:cNvSpPr txBox="1"/>
          <p:nvPr/>
        </p:nvSpPr>
        <p:spPr>
          <a:xfrm>
            <a:off x="11614533" y="14369"/>
            <a:ext cx="53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CPZ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8205DD-6F1C-5749-8931-566D362E6951}"/>
              </a:ext>
            </a:extLst>
          </p:cNvPr>
          <p:cNvSpPr txBox="1"/>
          <p:nvPr/>
        </p:nvSpPr>
        <p:spPr>
          <a:xfrm>
            <a:off x="11424357" y="568367"/>
            <a:ext cx="721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Race-Gen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5536111-21E2-3140-9566-1606F0B8CDC3}"/>
              </a:ext>
            </a:extLst>
          </p:cNvPr>
          <p:cNvGrpSpPr/>
          <p:nvPr/>
        </p:nvGrpSpPr>
        <p:grpSpPr>
          <a:xfrm>
            <a:off x="589825" y="2958455"/>
            <a:ext cx="2131027" cy="1596286"/>
            <a:chOff x="5935006" y="2898160"/>
            <a:chExt cx="2131027" cy="159628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7D569AB-4D3D-2D4B-BBB8-69E4D7224BFF}"/>
                </a:ext>
              </a:extLst>
            </p:cNvPr>
            <p:cNvSpPr/>
            <p:nvPr/>
          </p:nvSpPr>
          <p:spPr>
            <a:xfrm>
              <a:off x="6096000" y="3399421"/>
              <a:ext cx="1841793" cy="1095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4F155E0-B657-B647-AC0B-ACD0D6825394}"/>
                </a:ext>
              </a:extLst>
            </p:cNvPr>
            <p:cNvSpPr/>
            <p:nvPr/>
          </p:nvSpPr>
          <p:spPr>
            <a:xfrm>
              <a:off x="5967761" y="2898160"/>
              <a:ext cx="1568946" cy="1095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16EBA7A-2907-5F4A-B907-589F06A4DAB4}"/>
                </a:ext>
              </a:extLst>
            </p:cNvPr>
            <p:cNvSpPr txBox="1"/>
            <p:nvPr/>
          </p:nvSpPr>
          <p:spPr>
            <a:xfrm>
              <a:off x="6574919" y="3474030"/>
              <a:ext cx="1345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Black male faces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211EE0B-D715-364A-96D6-08A54D567CCC}"/>
                </a:ext>
              </a:extLst>
            </p:cNvPr>
            <p:cNvSpPr txBox="1"/>
            <p:nvPr/>
          </p:nvSpPr>
          <p:spPr>
            <a:xfrm>
              <a:off x="6574919" y="3677774"/>
              <a:ext cx="14734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Black female faces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31DB832-C1D5-AF4F-B3BE-BA8C7E81C0CA}"/>
                </a:ext>
              </a:extLst>
            </p:cNvPr>
            <p:cNvSpPr txBox="1"/>
            <p:nvPr/>
          </p:nvSpPr>
          <p:spPr>
            <a:xfrm rot="20009624">
              <a:off x="5935006" y="3126330"/>
              <a:ext cx="9781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Eye fixation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214D8B0-7B10-1649-A3B0-52D105B975AB}"/>
                </a:ext>
              </a:extLst>
            </p:cNvPr>
            <p:cNvSpPr txBox="1"/>
            <p:nvPr/>
          </p:nvSpPr>
          <p:spPr>
            <a:xfrm rot="20009624">
              <a:off x="6264292" y="3028800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Forehead fixation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5BFE0B9-0CEB-274C-896D-4F104BC9ED9D}"/>
                </a:ext>
              </a:extLst>
            </p:cNvPr>
            <p:cNvSpPr txBox="1"/>
            <p:nvPr/>
          </p:nvSpPr>
          <p:spPr>
            <a:xfrm>
              <a:off x="6574919" y="3886818"/>
              <a:ext cx="13628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White male faces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54D80A3-71A3-9344-9BA7-6390EFBADD3F}"/>
                </a:ext>
              </a:extLst>
            </p:cNvPr>
            <p:cNvSpPr txBox="1"/>
            <p:nvPr/>
          </p:nvSpPr>
          <p:spPr>
            <a:xfrm>
              <a:off x="6574919" y="4090562"/>
              <a:ext cx="1491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White female faces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0ACD594-D3E1-AB41-9530-E5E9E724E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407978">
              <a:off x="5973142" y="3547087"/>
              <a:ext cx="304800" cy="1524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9A17B245-6015-9049-A57E-1BFB518D9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401752">
              <a:off x="5948654" y="4193577"/>
              <a:ext cx="342900" cy="12700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3C89E3B-82A8-B84A-9FE0-369709F78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390846">
              <a:off x="5975980" y="3947676"/>
              <a:ext cx="304800" cy="16510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B06D27D-5C5E-4742-9EC7-CF79B1AC4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429260">
              <a:off x="5972061" y="3756643"/>
              <a:ext cx="292100" cy="1397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26F5381D-3911-9F49-8E2F-7788EF246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407978">
              <a:off x="6283887" y="3546044"/>
              <a:ext cx="304800" cy="15240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A4D517A1-35E2-4840-AF0E-CBC794F72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401752">
              <a:off x="6259399" y="4192534"/>
              <a:ext cx="342900" cy="12700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1DC3C394-65AF-A54B-9BA3-770FD1B4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390846">
              <a:off x="6286725" y="3946633"/>
              <a:ext cx="304800" cy="1651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5926EC7-B4FC-C647-AF17-A53EAB8DC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429260">
              <a:off x="6282806" y="3755600"/>
              <a:ext cx="292100" cy="139700"/>
            </a:xfrm>
            <a:prstGeom prst="rect">
              <a:avLst/>
            </a:prstGeom>
          </p:spPr>
        </p:pic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B7E714E-9E8F-8C41-9AC9-2CB146C7B7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6580" y="3573644"/>
              <a:ext cx="98232" cy="11651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4437633-4D9F-6C4A-BFF0-15DCF9EB6DD2}"/>
                </a:ext>
              </a:extLst>
            </p:cNvPr>
            <p:cNvCxnSpPr/>
            <p:nvPr/>
          </p:nvCxnSpPr>
          <p:spPr>
            <a:xfrm flipH="1">
              <a:off x="6402367" y="3774695"/>
              <a:ext cx="98232" cy="11651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C5E2CE6-2696-3245-BFED-8A9F2BFF456E}"/>
                </a:ext>
              </a:extLst>
            </p:cNvPr>
            <p:cNvCxnSpPr/>
            <p:nvPr/>
          </p:nvCxnSpPr>
          <p:spPr>
            <a:xfrm flipH="1">
              <a:off x="6380702" y="4002823"/>
              <a:ext cx="98232" cy="11651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1B05B7-FD0A-874F-B049-3EAFE4533A1A}"/>
                </a:ext>
              </a:extLst>
            </p:cNvPr>
            <p:cNvCxnSpPr/>
            <p:nvPr/>
          </p:nvCxnSpPr>
          <p:spPr>
            <a:xfrm flipH="1">
              <a:off x="6400485" y="4204719"/>
              <a:ext cx="98232" cy="11651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473302E-B1EE-C34A-9684-150AA19D95EE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90" y="4367561"/>
              <a:ext cx="591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BF01993-9E29-134A-ACC3-DE96C9DF115B}"/>
                </a:ext>
              </a:extLst>
            </p:cNvPr>
            <p:cNvCxnSpPr>
              <a:cxnSpLocks/>
            </p:cNvCxnSpPr>
            <p:nvPr/>
          </p:nvCxnSpPr>
          <p:spPr>
            <a:xfrm>
              <a:off x="5999364" y="3525056"/>
              <a:ext cx="0" cy="842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C4BA3D5-7A63-9343-9B16-93AFCC6314E8}"/>
                </a:ext>
              </a:extLst>
            </p:cNvPr>
            <p:cNvCxnSpPr>
              <a:cxnSpLocks/>
            </p:cNvCxnSpPr>
            <p:nvPr/>
          </p:nvCxnSpPr>
          <p:spPr>
            <a:xfrm>
              <a:off x="6586591" y="3525123"/>
              <a:ext cx="0" cy="842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B28592F-E605-364F-B8EB-505102C586C5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90" y="3523817"/>
              <a:ext cx="591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7C1F300-262A-2E4E-B84E-EED732D869A0}"/>
                </a:ext>
              </a:extLst>
            </p:cNvPr>
            <p:cNvCxnSpPr>
              <a:cxnSpLocks/>
            </p:cNvCxnSpPr>
            <p:nvPr/>
          </p:nvCxnSpPr>
          <p:spPr>
            <a:xfrm>
              <a:off x="6296266" y="3525056"/>
              <a:ext cx="0" cy="842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7DA6B63-28A4-8541-89A6-40AACF916E3B}"/>
                </a:ext>
              </a:extLst>
            </p:cNvPr>
            <p:cNvCxnSpPr>
              <a:cxnSpLocks/>
            </p:cNvCxnSpPr>
            <p:nvPr/>
          </p:nvCxnSpPr>
          <p:spPr>
            <a:xfrm>
              <a:off x="5999269" y="3720667"/>
              <a:ext cx="591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27AE133-9A17-BD49-ADD0-F7D904F63DBD}"/>
                </a:ext>
              </a:extLst>
            </p:cNvPr>
            <p:cNvCxnSpPr>
              <a:cxnSpLocks/>
            </p:cNvCxnSpPr>
            <p:nvPr/>
          </p:nvCxnSpPr>
          <p:spPr>
            <a:xfrm>
              <a:off x="5999269" y="3933392"/>
              <a:ext cx="591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0A9002-C35C-6F4B-9591-B3BF333546B6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90" y="4155642"/>
              <a:ext cx="591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247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C41EB8-28E1-574D-871F-944759050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968487"/>
            <a:ext cx="5305294" cy="388951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06182D2-3EB9-2845-B38C-D8B5B8BAC1DF}"/>
              </a:ext>
            </a:extLst>
          </p:cNvPr>
          <p:cNvSpPr txBox="1"/>
          <p:nvPr/>
        </p:nvSpPr>
        <p:spPr>
          <a:xfrm>
            <a:off x="1407124" y="2630445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Race categorization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FEAFB-D496-F242-B87C-498F6145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799" y="2968486"/>
            <a:ext cx="5305296" cy="388951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47632AB-E594-2B42-8B46-4FAD82CC2CF6}"/>
              </a:ext>
            </a:extLst>
          </p:cNvPr>
          <p:cNvSpPr txBox="1"/>
          <p:nvPr/>
        </p:nvSpPr>
        <p:spPr>
          <a:xfrm>
            <a:off x="6555595" y="259915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Gender categorization task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F7EF93-01E3-BA48-A501-BEC57C21CB16}"/>
              </a:ext>
            </a:extLst>
          </p:cNvPr>
          <p:cNvSpPr/>
          <p:nvPr/>
        </p:nvSpPr>
        <p:spPr>
          <a:xfrm>
            <a:off x="781867" y="3132307"/>
            <a:ext cx="1568946" cy="1426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B11809-D1C6-3E4F-BEC4-E10E89B515B6}"/>
              </a:ext>
            </a:extLst>
          </p:cNvPr>
          <p:cNvGrpSpPr/>
          <p:nvPr/>
        </p:nvGrpSpPr>
        <p:grpSpPr>
          <a:xfrm>
            <a:off x="772041" y="3224419"/>
            <a:ext cx="1806634" cy="1267610"/>
            <a:chOff x="3845982" y="416779"/>
            <a:chExt cx="1806634" cy="12676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DD7F50B-47CC-C341-80FE-DADA02BCC2E4}"/>
                </a:ext>
              </a:extLst>
            </p:cNvPr>
            <p:cNvSpPr txBox="1"/>
            <p:nvPr/>
          </p:nvSpPr>
          <p:spPr>
            <a:xfrm>
              <a:off x="4161502" y="790791"/>
              <a:ext cx="1345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Black male faces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32C01B-D18A-0343-8107-6A69359D8646}"/>
                </a:ext>
              </a:extLst>
            </p:cNvPr>
            <p:cNvSpPr txBox="1"/>
            <p:nvPr/>
          </p:nvSpPr>
          <p:spPr>
            <a:xfrm>
              <a:off x="4161502" y="994535"/>
              <a:ext cx="14734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Black female faces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F54276F-6E74-B94F-A81E-90ED279EDEC5}"/>
                </a:ext>
              </a:extLst>
            </p:cNvPr>
            <p:cNvSpPr txBox="1"/>
            <p:nvPr/>
          </p:nvSpPr>
          <p:spPr>
            <a:xfrm rot="20009624">
              <a:off x="3866876" y="416779"/>
              <a:ext cx="9781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Eye fixation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19A09B8-C140-A045-81E2-DE72414D0C94}"/>
                </a:ext>
              </a:extLst>
            </p:cNvPr>
            <p:cNvSpPr txBox="1"/>
            <p:nvPr/>
          </p:nvSpPr>
          <p:spPr>
            <a:xfrm>
              <a:off x="4161502" y="1203579"/>
              <a:ext cx="13628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White male faces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97E303B-2B2C-C348-8622-326CE45CF221}"/>
                </a:ext>
              </a:extLst>
            </p:cNvPr>
            <p:cNvSpPr txBox="1"/>
            <p:nvPr/>
          </p:nvSpPr>
          <p:spPr>
            <a:xfrm>
              <a:off x="4161502" y="1407323"/>
              <a:ext cx="1491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White female faces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1AE2FD9-D1AA-474F-B904-4FE3FD75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407978">
              <a:off x="3870470" y="862805"/>
              <a:ext cx="304800" cy="15240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4E69E57-74A7-A546-BA22-B9995FD6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401752">
              <a:off x="3845982" y="1509295"/>
              <a:ext cx="342900" cy="1270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6F32F96-D808-6F4B-8C01-5834EC23F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390846">
              <a:off x="3873308" y="1263394"/>
              <a:ext cx="304800" cy="1651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CC775D0-BD66-9046-81B4-4FDA4A508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429260">
              <a:off x="3869389" y="1072361"/>
              <a:ext cx="292100" cy="139700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B81AE66-F4F6-3E4B-A278-F900A9AE69A0}"/>
                </a:ext>
              </a:extLst>
            </p:cNvPr>
            <p:cNvCxnSpPr>
              <a:cxnSpLocks/>
            </p:cNvCxnSpPr>
            <p:nvPr/>
          </p:nvCxnSpPr>
          <p:spPr>
            <a:xfrm>
              <a:off x="3882849" y="1684322"/>
              <a:ext cx="2921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4BD3C61-6EB8-AC44-B436-48F59D1D0455}"/>
                </a:ext>
              </a:extLst>
            </p:cNvPr>
            <p:cNvCxnSpPr>
              <a:cxnSpLocks/>
            </p:cNvCxnSpPr>
            <p:nvPr/>
          </p:nvCxnSpPr>
          <p:spPr>
            <a:xfrm>
              <a:off x="4173174" y="841884"/>
              <a:ext cx="0" cy="842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9D58759-F585-6C4B-8EAE-D818222B5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9209" y="840578"/>
              <a:ext cx="295836" cy="12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14BE0E9-01D0-D94C-B14C-3834C8AD4602}"/>
                </a:ext>
              </a:extLst>
            </p:cNvPr>
            <p:cNvCxnSpPr>
              <a:cxnSpLocks/>
            </p:cNvCxnSpPr>
            <p:nvPr/>
          </p:nvCxnSpPr>
          <p:spPr>
            <a:xfrm>
              <a:off x="3882849" y="841817"/>
              <a:ext cx="0" cy="842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C3A9AD6-225B-C24F-95D1-C7FB31D8F5F1}"/>
                </a:ext>
              </a:extLst>
            </p:cNvPr>
            <p:cNvCxnSpPr>
              <a:cxnSpLocks/>
            </p:cNvCxnSpPr>
            <p:nvPr/>
          </p:nvCxnSpPr>
          <p:spPr>
            <a:xfrm>
              <a:off x="3879209" y="1037428"/>
              <a:ext cx="2983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D1057C0-AE00-7841-AC7B-C18C67119117}"/>
                </a:ext>
              </a:extLst>
            </p:cNvPr>
            <p:cNvCxnSpPr>
              <a:cxnSpLocks/>
            </p:cNvCxnSpPr>
            <p:nvPr/>
          </p:nvCxnSpPr>
          <p:spPr>
            <a:xfrm>
              <a:off x="3879209" y="1250153"/>
              <a:ext cx="2983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31C465A-6B06-D244-9B65-10352EC9051C}"/>
                </a:ext>
              </a:extLst>
            </p:cNvPr>
            <p:cNvCxnSpPr>
              <a:cxnSpLocks/>
            </p:cNvCxnSpPr>
            <p:nvPr/>
          </p:nvCxnSpPr>
          <p:spPr>
            <a:xfrm>
              <a:off x="3879209" y="1472784"/>
              <a:ext cx="2983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0F8D848-C0EF-0A47-866C-B49B3EE092F8}"/>
              </a:ext>
            </a:extLst>
          </p:cNvPr>
          <p:cNvSpPr txBox="1"/>
          <p:nvPr/>
        </p:nvSpPr>
        <p:spPr>
          <a:xfrm>
            <a:off x="11614533" y="14369"/>
            <a:ext cx="53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CPZ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8E80F3B-A2AD-C146-B7F5-6B2A7C41E7EA}"/>
              </a:ext>
            </a:extLst>
          </p:cNvPr>
          <p:cNvSpPr txBox="1"/>
          <p:nvPr/>
        </p:nvSpPr>
        <p:spPr>
          <a:xfrm>
            <a:off x="11424357" y="568367"/>
            <a:ext cx="72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24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61</Words>
  <Application>Microsoft Macintosh PowerPoint</Application>
  <PresentationFormat>Widescreen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Volpert-Esmond</dc:creator>
  <cp:lastModifiedBy>Hannah Volpert-Esmond</cp:lastModifiedBy>
  <cp:revision>10</cp:revision>
  <dcterms:created xsi:type="dcterms:W3CDTF">2019-09-13T14:43:47Z</dcterms:created>
  <dcterms:modified xsi:type="dcterms:W3CDTF">2019-09-13T19:55:06Z</dcterms:modified>
</cp:coreProperties>
</file>